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9B5AB-921D-4568-8AFB-6D093EE3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E2E5F6-E941-46D1-BBC2-CC81B974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920A5A-F1CC-4F6E-B7ED-3EC2A8CC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81372A-C772-4E33-9A51-635E181A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AF39F-ED34-4666-BE13-2FF9134E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9BFB2-1D13-4E7D-AB43-02E3C54C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31A8F3-CC98-42A3-B2EC-CAF3F8FF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108F43-F41D-447B-8B75-2321BD48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F528FF-99D7-43F8-A9BE-F1DAF266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8C3B0-9FC0-4F59-83A5-FE67BD0B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53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6CA81-8F29-4058-9C77-1E33601B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55862-7682-4335-9EC4-CD1BD28A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1273A-9700-4D8D-914A-3589F6D8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3ACE8-F6A8-4E6B-8422-B225838C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1B6465-98CB-4868-8481-0288D266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9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C46D6-FD59-4C77-B982-E840EA3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F262B8-E40C-4347-9701-9865DE68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5AED9-4200-4ED6-9B74-65ACB082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64BFA-700F-4621-A670-B0D0E439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1A6360-2258-4983-ACDF-CFB551A3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4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BC2EC-9EBF-40CF-86DE-BF199381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CD96CE-5655-4137-9643-7F2246CF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367F3-E770-4D98-831D-AB29BEA6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2A7366-6FC0-4204-9009-368A9F78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D59832-16CD-4A18-965F-CEB4259C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0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1E79-CEE4-462C-88F4-B1FBBA57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1F40F-77F6-41A2-B2CF-AA506BF59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04878F-099F-4CB7-9306-9AEFEA84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838D7D-0862-40A4-871B-7E134804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56D55E-CD63-47DC-B41B-6FFDF676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4A3C8B-BD52-4BF7-B249-A50B9F29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7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8E2A7-4182-4915-8CAF-F4B3FCF0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0FF283-96A7-43B2-9557-5F1211B1F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33BD3-BE46-4D93-9A05-3AEBD306F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CB3517-B62B-4485-9DFF-47E2950E7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A6BDEC-8E7E-4249-ADA5-CBB969CA7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9459A5-53BE-4A00-81D2-38C5F2DC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C3D69E-B5CE-4719-BD65-C7E77D8F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FAFDB6-7EE4-41FB-BB5A-D78AAE32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85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622AF-E232-4CAF-9578-297B5E91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467EB7-30BB-419C-8FC6-9320D133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3580EC-6B54-48F0-AED9-15D8F84A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CFB6E-EF2C-400D-9842-3ACE41E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2F1679-D589-4864-909C-6E0AE0F0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FCD196-CDC5-4DAE-8226-B9169C12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D0B4E-2645-4CEB-B85E-05C79BC0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10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F3C60-2021-4A9D-A028-080AC878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25BDE-6BD8-40B7-A447-3F8CF1BB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93FC47-72FF-425D-9E33-B2A43F2A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FA2269-0286-4A7C-AF08-3B6C1045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C5D2EA-6029-41F1-849A-A2EA9C30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E337A-7953-4986-8EF4-A88A161F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00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BF2C-6985-4ECE-BA38-5F8DCD26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9D0D4D-0848-4170-87FF-C19AF96A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F5AF16-F0E7-4646-84DB-44703B171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FA23F2-CB13-41E6-B09E-D12F504E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6E1880-AE98-423E-9720-5DEBAC6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F10E05-F75E-42BA-A8D5-9CD57F27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2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8CBDF-0C28-4EBF-B50C-24AA7902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69E2C-2A0F-45EA-AACA-03096B8C1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3C8014-BD48-47B3-8253-37155FB3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2655F-3851-4CFF-8088-4F622029C9EC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EB840-5509-4E79-823F-0B7470A5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8B22DC-7DDE-4EE0-9E60-6BBED779D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8A29-EB32-47B7-BDE5-4F75D03EC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5BA055-1366-456C-B32A-1FB882117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B6375-20B7-4086-AAD7-5212F4C3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3FA5-DCD0-41F8-A2BD-7CCF511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66B4BAA-943F-4189-BBC0-F43D40CD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795"/>
            <a:ext cx="12193410" cy="6858795"/>
          </a:xfrm>
        </p:spPr>
      </p:pic>
    </p:spTree>
    <p:extLst>
      <p:ext uri="{BB962C8B-B14F-4D97-AF65-F5344CB8AC3E}">
        <p14:creationId xmlns:p14="http://schemas.microsoft.com/office/powerpoint/2010/main" val="373129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288B-F0AC-4E5A-8DFF-047C5E6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2EFCEB-198E-4421-85C9-73F887C09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2460"/>
            <a:ext cx="12196372" cy="6860460"/>
          </a:xfrm>
        </p:spPr>
      </p:pic>
    </p:spTree>
    <p:extLst>
      <p:ext uri="{BB962C8B-B14F-4D97-AF65-F5344CB8AC3E}">
        <p14:creationId xmlns:p14="http://schemas.microsoft.com/office/powerpoint/2010/main" val="4194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A060A-869F-4D62-B0E7-935476AC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A75DBD-A591-4ACD-B734-8190AB1C7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5000"/>
            <a:ext cx="12193410" cy="6858794"/>
          </a:xfrm>
        </p:spPr>
      </p:pic>
    </p:spTree>
    <p:extLst>
      <p:ext uri="{BB962C8B-B14F-4D97-AF65-F5344CB8AC3E}">
        <p14:creationId xmlns:p14="http://schemas.microsoft.com/office/powerpoint/2010/main" val="154489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90CF-7375-4FEE-BDD6-87F1DB1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DC3911-8835-4957-B059-830C1B98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90335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DCA2F-0103-4878-9C89-C4DC8D1E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AF1840-8493-4E55-96AA-6A61BA83C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15576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7EFA0-8EA2-4321-B45E-ED30007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2C5BD5-265F-440E-B21D-3D3BD6D42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6868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60D9F-5008-46B6-AB7D-1E6654C2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6B5B03-1BCD-4BD6-A0CE-AC277E703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7320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Yang</dc:creator>
  <cp:lastModifiedBy>Ilya Yang</cp:lastModifiedBy>
  <cp:revision>2</cp:revision>
  <dcterms:created xsi:type="dcterms:W3CDTF">2024-11-10T16:54:33Z</dcterms:created>
  <dcterms:modified xsi:type="dcterms:W3CDTF">2024-11-14T07:10:52Z</dcterms:modified>
</cp:coreProperties>
</file>